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191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9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8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9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58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61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3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6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60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11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7167C-E795-4600-8F5F-0CD7896E06ED}" type="datetimeFigureOut">
              <a:rPr lang="en-GB" smtClean="0"/>
              <a:t>11/04/2017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9B4E2-4AD4-4888-98E4-7C10A63D5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26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358153"/>
              </p:ext>
            </p:extLst>
          </p:nvPr>
        </p:nvGraphicFramePr>
        <p:xfrm>
          <a:off x="715618" y="628401"/>
          <a:ext cx="10919792" cy="573183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729948">
                  <a:extLst>
                    <a:ext uri="{9D8B030D-6E8A-4147-A177-3AD203B41FA5}">
                      <a16:colId xmlns:a16="http://schemas.microsoft.com/office/drawing/2014/main" val="3370566318"/>
                    </a:ext>
                  </a:extLst>
                </a:gridCol>
                <a:gridCol w="2729948">
                  <a:extLst>
                    <a:ext uri="{9D8B030D-6E8A-4147-A177-3AD203B41FA5}">
                      <a16:colId xmlns:a16="http://schemas.microsoft.com/office/drawing/2014/main" val="824674451"/>
                    </a:ext>
                  </a:extLst>
                </a:gridCol>
                <a:gridCol w="2729948">
                  <a:extLst>
                    <a:ext uri="{9D8B030D-6E8A-4147-A177-3AD203B41FA5}">
                      <a16:colId xmlns:a16="http://schemas.microsoft.com/office/drawing/2014/main" val="2436062248"/>
                    </a:ext>
                  </a:extLst>
                </a:gridCol>
                <a:gridCol w="2729948">
                  <a:extLst>
                    <a:ext uri="{9D8B030D-6E8A-4147-A177-3AD203B41FA5}">
                      <a16:colId xmlns:a16="http://schemas.microsoft.com/office/drawing/2014/main" val="38714690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u="none" strike="noStrike" dirty="0">
                          <a:effectLst/>
                        </a:rPr>
                        <a:t>Device</a:t>
                      </a:r>
                      <a:endParaRPr lang="en-GB" sz="1800" b="1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u="none" strike="noStrike" noProof="0" dirty="0">
                          <a:effectLst/>
                        </a:rPr>
                        <a:t>Canali più comuni </a:t>
                      </a:r>
                      <a:endParaRPr lang="it-IT" sz="1800" b="1" i="0" u="none" strike="noStrike" noProof="0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u="none" strike="noStrike" noProof="0" dirty="0">
                          <a:effectLst/>
                        </a:rPr>
                        <a:t>Caratteristiche</a:t>
                      </a:r>
                      <a:endParaRPr lang="en-GB" sz="1800" b="1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b="1" u="none" strike="noStrike" noProof="0" dirty="0">
                          <a:effectLst/>
                        </a:rPr>
                        <a:t>Contesto</a:t>
                      </a:r>
                      <a:r>
                        <a:rPr lang="en-GB" sz="1800" b="1" u="none" strike="noStrike" dirty="0">
                          <a:effectLst/>
                        </a:rPr>
                        <a:t> </a:t>
                      </a:r>
                      <a:r>
                        <a:rPr lang="it-IT" sz="1800" b="1" u="none" strike="noStrike" noProof="0" dirty="0">
                          <a:effectLst/>
                        </a:rPr>
                        <a:t>d’utilizzo</a:t>
                      </a:r>
                      <a:endParaRPr lang="it-IT" sz="1800" b="1" i="0" u="none" strike="noStrike" noProof="0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89804"/>
                  </a:ext>
                </a:extLst>
              </a:tr>
              <a:tr h="102104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</a:rPr>
                        <a:t>Desktop/laptop</a:t>
                      </a:r>
                      <a:endParaRPr lang="en-GB" sz="14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Web</a:t>
                      </a:r>
                      <a:endParaRPr lang="it-IT" sz="1100" b="0" i="0" u="none" strike="noStrike" noProof="0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Schermo grande</a:t>
                      </a: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A casa o al lavoro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548763"/>
                  </a:ext>
                </a:extLst>
              </a:tr>
              <a:tr h="1429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Email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Processore potente</a:t>
                      </a:r>
                      <a:endParaRPr lang="en-GB" sz="1100" b="0" i="0" u="none" strike="noStrike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Utilizzato</a:t>
                      </a:r>
                      <a:r>
                        <a:rPr lang="en-GB" sz="1100" u="none" strike="noStrike" dirty="0">
                          <a:effectLst/>
                        </a:rPr>
                        <a:t> per task </a:t>
                      </a:r>
                      <a:r>
                        <a:rPr lang="it-IT" sz="1100" u="none" strike="noStrike" noProof="0" dirty="0">
                          <a:effectLst/>
                        </a:rPr>
                        <a:t>complesse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0423444"/>
                  </a:ext>
                </a:extLst>
              </a:tr>
              <a:tr h="6126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Social media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Accesso a mouse e tastiera (trackpad nel caso di laptop)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Consumo mezzi di comunicazione (eg: video lunghi, ricerche di contenuto) e task di lavoro (eg: email)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086507"/>
                  </a:ext>
                </a:extLst>
              </a:tr>
              <a:tr h="2042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Online chat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Possibilità di collegarsi a energia elettrica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1702" marR="1702" marT="1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0826478"/>
                  </a:ext>
                </a:extLst>
              </a:tr>
              <a:tr h="2858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App per computer (</a:t>
                      </a:r>
                      <a:r>
                        <a:rPr lang="it-IT" sz="1100" u="none" strike="noStrike" noProof="0" dirty="0">
                          <a:effectLst/>
                        </a:rPr>
                        <a:t>es</a:t>
                      </a:r>
                      <a:r>
                        <a:rPr lang="en-GB" sz="1100" u="none" strike="noStrike" dirty="0">
                          <a:effectLst/>
                        </a:rPr>
                        <a:t>: skype)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Accesso a connessione internet stabile e abbonamenti flat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1702" marR="1702" marT="1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610184"/>
                  </a:ext>
                </a:extLst>
              </a:tr>
              <a:tr h="468551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</a:rPr>
                        <a:t>Tablet</a:t>
                      </a:r>
                      <a:endParaRPr lang="en-GB" sz="14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Web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Mediamente Portatile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Consumo mezzi di comunicazione (eg: video, ebook, email)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1252481"/>
                  </a:ext>
                </a:extLst>
              </a:tr>
              <a:tr h="38799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Email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Fotocamera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u="none" strike="noStrike" noProof="0" dirty="0">
                          <a:effectLst/>
                        </a:rPr>
                        <a:t>Utilizzato</a:t>
                      </a:r>
                      <a:r>
                        <a:rPr lang="en-GB" sz="1100" u="none" strike="noStrike" dirty="0">
                          <a:effectLst/>
                        </a:rPr>
                        <a:t> in </a:t>
                      </a:r>
                      <a:r>
                        <a:rPr lang="it-IT" sz="1100" u="none" strike="noStrike" noProof="0" dirty="0">
                          <a:effectLst/>
                        </a:rPr>
                        <a:t>ambienti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informali</a:t>
                      </a:r>
                      <a:r>
                        <a:rPr lang="en-GB" sz="1100" u="none" strike="noStrike" dirty="0">
                          <a:effectLst/>
                        </a:rPr>
                        <a:t> (non </a:t>
                      </a:r>
                      <a:r>
                        <a:rPr lang="it-IT" sz="1100" u="none" strike="noStrike" noProof="0" dirty="0">
                          <a:effectLst/>
                        </a:rPr>
                        <a:t>richiede</a:t>
                      </a:r>
                      <a:r>
                        <a:rPr lang="en-GB" sz="1100" u="none" strike="noStrike" dirty="0">
                          <a:effectLst/>
                        </a:rPr>
                        <a:t> di </a:t>
                      </a:r>
                      <a:r>
                        <a:rPr lang="it-IT" sz="1100" u="none" strike="noStrike" noProof="0" dirty="0">
                          <a:effectLst/>
                        </a:rPr>
                        <a:t>essere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seduti al tavolo)</a:t>
                      </a:r>
                    </a:p>
                    <a:p>
                      <a:pPr algn="l" fontAlgn="ctr"/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3389123"/>
                  </a:ext>
                </a:extLst>
              </a:tr>
              <a:tr h="3063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Social media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Geo-localizzazione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Utilizzato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soprattutto</a:t>
                      </a:r>
                      <a:r>
                        <a:rPr lang="en-GB" sz="1100" u="none" strike="noStrike" dirty="0">
                          <a:effectLst/>
                        </a:rPr>
                        <a:t> a casa, </a:t>
                      </a:r>
                      <a:r>
                        <a:rPr lang="it-IT" sz="1100" u="none" strike="noStrike" noProof="0" dirty="0">
                          <a:effectLst/>
                        </a:rPr>
                        <a:t>sul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divano</a:t>
                      </a:r>
                      <a:r>
                        <a:rPr lang="en-GB" sz="1100" u="none" strike="noStrike" dirty="0">
                          <a:effectLst/>
                        </a:rPr>
                        <a:t>, in </a:t>
                      </a:r>
                      <a:r>
                        <a:rPr lang="it-IT" sz="1100" u="none" strike="noStrike" noProof="0" dirty="0">
                          <a:effectLst/>
                        </a:rPr>
                        <a:t>contesti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destrutturati</a:t>
                      </a:r>
                      <a:endParaRPr lang="it-IT" sz="1100" b="0" i="0" u="none" strike="noStrike" noProof="0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42464"/>
                  </a:ext>
                </a:extLst>
              </a:tr>
              <a:tr h="1429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Online chat</a:t>
                      </a:r>
                      <a:endParaRPr lang="en-GB" sz="1100" b="0" i="0" u="none" strike="noStrike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Input touch 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6877220"/>
                  </a:ext>
                </a:extLst>
              </a:tr>
              <a:tr h="2042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Apps</a:t>
                      </a:r>
                      <a:endParaRPr lang="en-GB" sz="1100" b="0" i="0" u="none" strike="noStrike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Schermo</a:t>
                      </a:r>
                      <a:r>
                        <a:rPr lang="en-GB" sz="1100" u="none" strike="noStrike" dirty="0">
                          <a:effectLst/>
                        </a:rPr>
                        <a:t> di </a:t>
                      </a:r>
                      <a:r>
                        <a:rPr lang="it-IT" sz="1100" u="none" strike="noStrike" noProof="0" dirty="0">
                          <a:effectLst/>
                        </a:rPr>
                        <a:t>medie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dimensioni</a:t>
                      </a:r>
                      <a:r>
                        <a:rPr lang="en-GB" sz="1100" u="none" strike="noStrike" dirty="0">
                          <a:effectLst/>
                        </a:rPr>
                        <a:t>, </a:t>
                      </a:r>
                      <a:r>
                        <a:rPr lang="it-IT" sz="1100" u="none" strike="noStrike" noProof="0" dirty="0">
                          <a:effectLst/>
                        </a:rPr>
                        <a:t>portatile</a:t>
                      </a:r>
                      <a:endParaRPr lang="it-IT" sz="1100" b="0" i="0" u="none" strike="noStrike" noProof="0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1702" marR="1702" marT="1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0519670"/>
                  </a:ext>
                </a:extLst>
              </a:tr>
              <a:tr h="3063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1702" marR="1702" marT="1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Connessione internet variabile a seconda di dove viene utilizzato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1702" marR="1702" marT="1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924590"/>
                  </a:ext>
                </a:extLst>
              </a:tr>
              <a:tr h="122525"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</a:rPr>
                        <a:t>Smartphone</a:t>
                      </a:r>
                      <a:endParaRPr lang="en-GB" sz="14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Web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Molto portatile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Sempre</a:t>
                      </a:r>
                      <a:r>
                        <a:rPr lang="en-GB" sz="1100" u="none" strike="noStrike" dirty="0">
                          <a:effectLst/>
                        </a:rPr>
                        <a:t> a </a:t>
                      </a:r>
                      <a:r>
                        <a:rPr lang="it-IT" sz="1100" u="none" strike="noStrike" noProof="0" dirty="0">
                          <a:effectLst/>
                        </a:rPr>
                        <a:t>portata</a:t>
                      </a:r>
                      <a:r>
                        <a:rPr lang="en-GB" sz="1100" u="none" strike="noStrike" dirty="0">
                          <a:effectLst/>
                        </a:rPr>
                        <a:t> di </a:t>
                      </a:r>
                      <a:r>
                        <a:rPr lang="it-IT" sz="1100" u="none" strike="noStrike" noProof="0" dirty="0">
                          <a:effectLst/>
                        </a:rPr>
                        <a:t>mano</a:t>
                      </a:r>
                      <a:endParaRPr lang="it-IT" sz="1100" b="0" i="0" u="none" strike="noStrike" noProof="0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9262682"/>
                  </a:ext>
                </a:extLst>
              </a:tr>
              <a:tr h="4084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Email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Fotocamera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Utilizzato</a:t>
                      </a:r>
                      <a:r>
                        <a:rPr lang="en-GB" sz="1100" u="none" strike="noStrike" dirty="0">
                          <a:effectLst/>
                        </a:rPr>
                        <a:t> come </a:t>
                      </a:r>
                      <a:r>
                        <a:rPr lang="it-IT" sz="1100" u="none" strike="noStrike" noProof="0" dirty="0">
                          <a:effectLst/>
                        </a:rPr>
                        <a:t>riempitivo</a:t>
                      </a:r>
                      <a:endParaRPr lang="it-IT" sz="1100" b="0" i="0" u="none" strike="noStrike" noProof="0" dirty="0"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527384"/>
                  </a:ext>
                </a:extLst>
              </a:tr>
              <a:tr h="18378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Social media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>
                          <a:effectLst/>
                        </a:rPr>
                        <a:t>Geo-localizzazione</a:t>
                      </a:r>
                      <a:endParaRPr lang="en-GB" sz="1100" b="0" i="0" u="none" strike="noStrike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Utilizzato</a:t>
                      </a:r>
                      <a:r>
                        <a:rPr lang="en-GB" sz="1100" u="none" strike="noStrike" dirty="0">
                          <a:effectLst/>
                        </a:rPr>
                        <a:t> per </a:t>
                      </a:r>
                      <a:r>
                        <a:rPr lang="it-IT" sz="1100" u="none" strike="noStrike" noProof="0" dirty="0">
                          <a:effectLst/>
                        </a:rPr>
                        <a:t>attività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contestuali</a:t>
                      </a:r>
                      <a:r>
                        <a:rPr lang="en-GB" sz="1100" u="none" strike="noStrike" dirty="0">
                          <a:effectLst/>
                        </a:rPr>
                        <a:t> (in the moment)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773264"/>
                  </a:ext>
                </a:extLst>
              </a:tr>
              <a:tr h="122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Online chat</a:t>
                      </a:r>
                      <a:endParaRPr lang="en-GB" sz="1100" b="0" i="0" u="none" strike="noStrike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Input touch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Utilizzato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sia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fuori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che</a:t>
                      </a:r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it-IT" sz="1100" u="none" strike="noStrike" noProof="0" dirty="0">
                          <a:effectLst/>
                        </a:rPr>
                        <a:t>dentro</a:t>
                      </a:r>
                      <a:r>
                        <a:rPr lang="en-GB" sz="1100" u="none" strike="noStrike" dirty="0">
                          <a:effectLst/>
                        </a:rPr>
                        <a:t> casa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8795263"/>
                  </a:ext>
                </a:extLst>
              </a:tr>
              <a:tr h="1225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>
                          <a:effectLst/>
                        </a:rPr>
                        <a:t>Apps</a:t>
                      </a:r>
                      <a:endParaRPr lang="en-GB" sz="1100" b="0" i="0" u="none" strike="noStrike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Batteria non dura molto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Alta influenza </a:t>
                      </a:r>
                      <a:r>
                        <a:rPr lang="it-IT" sz="1100" u="none" strike="noStrike" noProof="0" dirty="0">
                          <a:effectLst/>
                        </a:rPr>
                        <a:t>contesto</a:t>
                      </a:r>
                      <a:endParaRPr lang="it-IT" sz="1100" b="0" i="0" u="none" strike="noStrike" noProof="0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4192676"/>
                  </a:ext>
                </a:extLst>
              </a:tr>
              <a:tr h="1429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noProof="0" dirty="0">
                          <a:effectLst/>
                        </a:rPr>
                        <a:t>Telefono</a:t>
                      </a:r>
                      <a:endParaRPr lang="it-IT" sz="1100" b="0" i="0" u="none" strike="noStrike" noProof="0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Possibili problemi di banda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r>
                        <a:rPr lang="it-IT" sz="1100" u="none" strike="noStrike" noProof="0" dirty="0">
                          <a:effectLst/>
                        </a:rPr>
                        <a:t>Utilizzato</a:t>
                      </a:r>
                      <a:r>
                        <a:rPr lang="en-GB" sz="1100" u="none" strike="noStrike" dirty="0">
                          <a:effectLst/>
                        </a:rPr>
                        <a:t> per micro tasks – </a:t>
                      </a:r>
                      <a:r>
                        <a:rPr lang="it-IT" sz="1100" u="none" strike="noStrike" noProof="0" dirty="0">
                          <a:effectLst/>
                        </a:rPr>
                        <a:t>inviare</a:t>
                      </a:r>
                      <a:r>
                        <a:rPr lang="en-GB" sz="1100" u="none" strike="noStrike" dirty="0">
                          <a:effectLst/>
                        </a:rPr>
                        <a:t>, </a:t>
                      </a:r>
                      <a:r>
                        <a:rPr lang="it-IT" sz="1200" u="none" strike="noStrike" noProof="0" dirty="0">
                          <a:effectLst/>
                        </a:rPr>
                        <a:t>ricevere</a:t>
                      </a:r>
                      <a:r>
                        <a:rPr lang="en-GB" sz="1100" u="none" strike="noStrike" dirty="0">
                          <a:effectLst/>
                        </a:rPr>
                        <a:t> e </a:t>
                      </a:r>
                      <a:r>
                        <a:rPr lang="it-IT" sz="1100" u="none" strike="noStrike" noProof="0" dirty="0">
                          <a:effectLst/>
                        </a:rPr>
                        <a:t>cercare</a:t>
                      </a:r>
                      <a:r>
                        <a:rPr lang="en-GB" sz="1100" u="none" strike="noStrike" dirty="0">
                          <a:effectLst/>
                        </a:rPr>
                        <a:t> piccolo </a:t>
                      </a:r>
                      <a:r>
                        <a:rPr lang="it-IT" sz="1100" u="none" strike="noStrike" noProof="0" dirty="0">
                          <a:effectLst/>
                        </a:rPr>
                        <a:t>pezzi</a:t>
                      </a:r>
                      <a:r>
                        <a:rPr lang="en-GB" sz="1100" u="none" strike="noStrike" dirty="0">
                          <a:effectLst/>
                        </a:rPr>
                        <a:t> di </a:t>
                      </a:r>
                      <a:r>
                        <a:rPr lang="it-IT" sz="1100" u="none" strike="noStrike" noProof="0" dirty="0">
                          <a:effectLst/>
                        </a:rPr>
                        <a:t>informazione</a:t>
                      </a:r>
                    </a:p>
                    <a:p>
                      <a:pPr algn="l" fontAlgn="t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1702" marR="1702" marT="1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324617"/>
                  </a:ext>
                </a:extLst>
              </a:tr>
              <a:tr h="833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u="none" strike="noStrike" dirty="0">
                          <a:effectLst/>
                        </a:rPr>
                        <a:t>SMS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</a:rPr>
                        <a:t>Schermo piccolo</a:t>
                      </a:r>
                      <a:endParaRPr lang="en-GB" sz="1100" b="0" i="0" u="none" strike="noStrike" dirty="0">
                        <a:solidFill>
                          <a:srgbClr val="222222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61262" marR="1702" marT="17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L="1702" marR="1702" marT="17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139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66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204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frer</dc:creator>
  <cp:lastModifiedBy>carol frer</cp:lastModifiedBy>
  <cp:revision>6</cp:revision>
  <dcterms:created xsi:type="dcterms:W3CDTF">2017-04-11T13:57:08Z</dcterms:created>
  <dcterms:modified xsi:type="dcterms:W3CDTF">2017-04-11T17:36:07Z</dcterms:modified>
</cp:coreProperties>
</file>